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99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4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9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3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2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75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3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4CA7D-BD28-4CB0-A7C4-41D527397A60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F7524-FF8C-4F65-9127-25946725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7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7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20692" y="3244334"/>
            <a:ext cx="2950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debesmscatJOMZ012597@@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82183" y="4819134"/>
            <a:ext cx="437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api-576F86DAF5BC4067A4B7DECF7A1F913A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46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48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GIGABYTE</dc:creator>
  <cp:lastModifiedBy>GIGABYTE</cp:lastModifiedBy>
  <cp:revision>3</cp:revision>
  <dcterms:created xsi:type="dcterms:W3CDTF">2025-02-12T03:28:23Z</dcterms:created>
  <dcterms:modified xsi:type="dcterms:W3CDTF">2025-02-12T03:44:05Z</dcterms:modified>
</cp:coreProperties>
</file>